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7D5F-B942-4C81-9D75-44287355E251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AEA0-DD71-4E64-9182-8B65A334FC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7D5F-B942-4C81-9D75-44287355E251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AEA0-DD71-4E64-9182-8B65A334FC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7D5F-B942-4C81-9D75-44287355E251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AEA0-DD71-4E64-9182-8B65A334FC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7D5F-B942-4C81-9D75-44287355E251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AEA0-DD71-4E64-9182-8B65A334FC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7D5F-B942-4C81-9D75-44287355E251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AEA0-DD71-4E64-9182-8B65A334FC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7D5F-B942-4C81-9D75-44287355E251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AEA0-DD71-4E64-9182-8B65A334FC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7D5F-B942-4C81-9D75-44287355E251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AEA0-DD71-4E64-9182-8B65A334FC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7D5F-B942-4C81-9D75-44287355E251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AEA0-DD71-4E64-9182-8B65A334FC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7D5F-B942-4C81-9D75-44287355E251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AEA0-DD71-4E64-9182-8B65A334FC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7D5F-B942-4C81-9D75-44287355E251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AEA0-DD71-4E64-9182-8B65A334FC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7D5F-B942-4C81-9D75-44287355E251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AEA0-DD71-4E64-9182-8B65A334FC3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87D5F-B942-4C81-9D75-44287355E251}" type="datetimeFigureOut">
              <a:rPr lang="fr-FR" smtClean="0"/>
              <a:t>29/03/2019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AEA0-DD71-4E64-9182-8B65A334FC3D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L’OPTION EPS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3 heures par niveau de classe</a:t>
            </a:r>
          </a:p>
          <a:p>
            <a:r>
              <a:rPr lang="fr-FR" dirty="0" smtClean="0"/>
              <a:t>4 activités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sz="20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sz="20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fr-FR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formation qui s’adresse aux sportifs qui souhaitent enrichir et développer leur potentiel physique. Elle constitue un enseignement d’appui à l’EPS et permet de développer de nouvelles compétences qui pourront être valorisées dans un projet personnel d’orientation.</a:t>
            </a:r>
            <a:endParaRPr lang="fr-FR" sz="20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4744"/>
            <a:ext cx="1792957" cy="11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52936"/>
            <a:ext cx="1780729" cy="118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1795000" cy="120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2015430" cy="99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5419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NIVEAU SECONDE 3h</a:t>
            </a:r>
            <a:br>
              <a:rPr lang="fr-FR" dirty="0" smtClean="0"/>
            </a:br>
            <a:r>
              <a:rPr lang="fr-FR" sz="3100" b="1" dirty="0" smtClean="0"/>
              <a:t>2 pratiques et 1 production écrite / thème d’étude</a:t>
            </a:r>
            <a:endParaRPr lang="fr-FR" sz="31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3528" y="1855248"/>
            <a:ext cx="4032448" cy="1717768"/>
          </a:xfrm>
        </p:spPr>
        <p:txBody>
          <a:bodyPr/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BADMINTON: </a:t>
            </a:r>
          </a:p>
          <a:p>
            <a:r>
              <a:rPr lang="fr-FR" i="1" dirty="0" smtClean="0"/>
              <a:t>Une pratique approfondie et un engagement vers la compétition</a:t>
            </a:r>
            <a:endParaRPr lang="fr-FR" i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88024" y="1844824"/>
            <a:ext cx="3456384" cy="1800201"/>
          </a:xfrm>
        </p:spPr>
        <p:txBody>
          <a:bodyPr>
            <a:normAutofit fontScale="40000" lnSpcReduction="20000"/>
          </a:bodyPr>
          <a:lstStyle/>
          <a:p>
            <a:endParaRPr lang="fr-FR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MUSCULATION</a:t>
            </a:r>
            <a:r>
              <a:rPr lang="fr-FR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fr-FR" sz="6000" i="1" dirty="0" smtClean="0"/>
              <a:t>Une réflexion sur les thématiques de l’entrainement et la santé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57051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041775" cy="198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25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NIVEAU PREMIERE 3h</a:t>
            </a:r>
            <a:br>
              <a:rPr lang="fr-FR" dirty="0" smtClean="0"/>
            </a:br>
            <a:r>
              <a:rPr lang="fr-FR" sz="3100" b="1" dirty="0" smtClean="0"/>
              <a:t>2 pratiques et 1 projet collectif à mener</a:t>
            </a:r>
            <a:endParaRPr lang="fr-FR" sz="31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4040188" cy="1307424"/>
          </a:xfrm>
        </p:spPr>
        <p:txBody>
          <a:bodyPr>
            <a:normAutofit fontScale="47500" lnSpcReduction="20000"/>
          </a:bodyPr>
          <a:lstStyle/>
          <a:p>
            <a:r>
              <a:rPr lang="fr-FR" sz="4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BADMINTON: </a:t>
            </a:r>
          </a:p>
          <a:p>
            <a:r>
              <a:rPr lang="fr-FR" sz="4400" i="1" dirty="0"/>
              <a:t>Une pratique approfondie et un engagement vers la compétition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32040" y="4941168"/>
            <a:ext cx="4113783" cy="1440160"/>
          </a:xfrm>
        </p:spPr>
        <p:txBody>
          <a:bodyPr>
            <a:normAutofit fontScale="92500"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&amp; BIKE </a:t>
            </a:r>
            <a:r>
              <a:rPr lang="fr-FR" i="1" dirty="0" smtClean="0"/>
              <a:t>:</a:t>
            </a:r>
          </a:p>
          <a:p>
            <a:r>
              <a:rPr lang="fr-FR" i="1" dirty="0" smtClean="0"/>
              <a:t>Une </a:t>
            </a:r>
            <a:r>
              <a:rPr lang="fr-FR" i="1" dirty="0"/>
              <a:t>réflexion sur les thématiques de l’entrainement et la santé</a:t>
            </a:r>
          </a:p>
          <a:p>
            <a:endParaRPr lang="fr-FR" dirty="0"/>
          </a:p>
        </p:txBody>
      </p:sp>
      <p:pic>
        <p:nvPicPr>
          <p:cNvPr id="7" name="Espace réservé du contenu 6" descr="Résultat de recherche d'images pour &quot;image badminton&quot;"/>
          <p:cNvPicPr>
            <a:picLocks noGrp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384376" cy="238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99189"/>
            <a:ext cx="345638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86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2697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NIVEAU TERMINALE 3h</a:t>
            </a:r>
            <a:br>
              <a:rPr lang="fr-FR" dirty="0" smtClean="0"/>
            </a:br>
            <a:r>
              <a:rPr lang="fr-FR" sz="3100" b="1" dirty="0" smtClean="0"/>
              <a:t>2 pratiques 1dossier avec une soutenance orale</a:t>
            </a:r>
            <a:endParaRPr lang="fr-FR" sz="31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5536" y="2636912"/>
            <a:ext cx="4040188" cy="1224136"/>
          </a:xfrm>
        </p:spPr>
        <p:txBody>
          <a:bodyPr>
            <a:normAutofit fontScale="92500"/>
          </a:bodyPr>
          <a:lstStyle/>
          <a:p>
            <a:r>
              <a:rPr lang="fr-F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BADMINTON: </a:t>
            </a:r>
          </a:p>
          <a:p>
            <a:r>
              <a:rPr lang="fr-FR" i="1" dirty="0"/>
              <a:t>Une pratique approfondie et un engagement vers la compétition</a:t>
            </a:r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220072" y="4869160"/>
            <a:ext cx="3682752" cy="1440160"/>
          </a:xfrm>
        </p:spPr>
        <p:txBody>
          <a:bodyPr>
            <a:normAutofit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NATATION&amp;SAUVETAGE</a:t>
            </a:r>
          </a:p>
          <a:p>
            <a:r>
              <a:rPr lang="fr-FR" i="1" dirty="0" smtClean="0"/>
              <a:t>Pouvoir prévenir et secourir</a:t>
            </a:r>
          </a:p>
          <a:p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4149080"/>
            <a:ext cx="3556901" cy="222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3100191" cy="208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1719634" cy="171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727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122</Words>
  <Application>Microsoft Office PowerPoint</Application>
  <PresentationFormat>Affichage à l'écran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L’OPTION EPS</vt:lpstr>
      <vt:lpstr>NIVEAU SECONDE 3h 2 pratiques et 1 production écrite / thème d’étude</vt:lpstr>
      <vt:lpstr>NIVEAU PREMIERE 3h 2 pratiques et 1 projet collectif à mener</vt:lpstr>
      <vt:lpstr>NIVEAU TERMINALE 3h 2 pratiques 1dossier avec une soutenance orale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L’OPTION EPS</dc:title>
  <dc:creator>françois FOUQUE</dc:creator>
  <cp:lastModifiedBy>françois FOUQUE</cp:lastModifiedBy>
  <cp:revision>3</cp:revision>
  <dcterms:created xsi:type="dcterms:W3CDTF">2019-03-29T14:17:10Z</dcterms:created>
  <dcterms:modified xsi:type="dcterms:W3CDTF">2019-03-29T14:24:48Z</dcterms:modified>
</cp:coreProperties>
</file>